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37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45551B7-F36E-BB8A-FA42-AA639DA2781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352CEAEB-B6BE-E487-5495-CEF28E8D44B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913C100F-AA94-2ADA-767E-931C3F3F18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7566C7-CBFC-413D-A89E-8C012BBF71C3}" type="datetimeFigureOut">
              <a:rPr lang="fr-FR" smtClean="0"/>
              <a:t>01/02/2024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81AAA82-8BF0-E0F5-49A9-CA029FACB3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6D43620-9156-F8C1-35CD-14A22DB50C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2891C-8419-4580-A612-CE429E3C45B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642064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40712DF-B2C0-89C5-9158-331B0C2563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D7B8AEE6-9324-3B6E-2561-C8B41BA6A1C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8BED30F4-19C4-7E92-8FEE-A17D44A1D6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7566C7-CBFC-413D-A89E-8C012BBF71C3}" type="datetimeFigureOut">
              <a:rPr lang="fr-FR" smtClean="0"/>
              <a:t>01/02/2024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55DAD6D-46B1-3CAA-0A12-FC489CACC7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948AF7D-58FA-5466-99FF-6C1F70C381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2891C-8419-4580-A612-CE429E3C45B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909490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91F25AC2-C2B4-EFD3-4DE4-104BF167DF9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23C1164-94EA-0C22-E3C9-7FC48ED7DB3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9F38FCE-636E-85D4-10CF-15EA610B5C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7566C7-CBFC-413D-A89E-8C012BBF71C3}" type="datetimeFigureOut">
              <a:rPr lang="fr-FR" smtClean="0"/>
              <a:t>01/02/2024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2B957BE-3CEC-6BEF-FC02-F4CCDDFD4C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232206-EC4D-8AED-D038-642EF81DEA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2891C-8419-4580-A612-CE429E3C45B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844678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696790F-A46F-076A-F0F1-5DCB8F646E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D398C40F-E973-ACD8-E553-69F5D4D190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5A7309D5-B557-3348-0F45-C39130F995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7566C7-CBFC-413D-A89E-8C012BBF71C3}" type="datetimeFigureOut">
              <a:rPr lang="fr-FR" smtClean="0"/>
              <a:t>01/02/2024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7DB164EF-9634-6CD8-0FDB-ACFE841BA0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E1236DD4-0648-5835-8111-8DBDB58B10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2891C-8419-4580-A612-CE429E3C45B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766569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08D219-0E9E-C232-2FFD-9BD6D69B81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C5E71A4A-D515-9BCB-2740-D10F896BC53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65969665-B470-4929-76BF-6783CE2500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7566C7-CBFC-413D-A89E-8C012BBF71C3}" type="datetimeFigureOut">
              <a:rPr lang="fr-FR" smtClean="0"/>
              <a:t>01/02/2024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6ACE299E-B558-0A2C-CDC2-624C78E672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FF46473-57F8-B511-92B0-78B8EE5F9F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2891C-8419-4580-A612-CE429E3C45B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583625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FA7DBB2-B4BA-2645-CE28-D91B07497D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5A35D312-0474-13FE-3761-8B8864C3E1E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BD69B689-F4D5-5E38-AF9A-0E2FED58C31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44E1446A-BAF3-3F34-BA9D-C20D6474CA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7566C7-CBFC-413D-A89E-8C012BBF71C3}" type="datetimeFigureOut">
              <a:rPr lang="fr-FR" smtClean="0"/>
              <a:t>01/02/2024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05EC36E6-0BBD-BE8F-8A6D-7139AD4C62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F7BE79D3-CF53-99FC-E215-34FFF4AB50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2891C-8419-4580-A612-CE429E3C45B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766617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8253D41-B6BF-7C2F-3E72-FAD4071D12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2734B4-82CE-7283-C293-9CC0CDD3CE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5B800F5-3593-F0B7-F33E-F4EC1BEE7F3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5DA2A4E6-2348-6584-C587-B9F105BB3A9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C958AAAC-B113-D9EF-B487-6552E980E7B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D5C2215F-1878-C3C2-30E2-3780139A73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7566C7-CBFC-413D-A89E-8C012BBF71C3}" type="datetimeFigureOut">
              <a:rPr lang="fr-FR" smtClean="0"/>
              <a:t>01/02/2024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C016AEAD-618C-6D2B-E159-A1DDD3A119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84D9EF74-9C80-F3D1-DC55-E9151F7886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2891C-8419-4580-A612-CE429E3C45B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617637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DCDB8A3-6273-C460-C0A6-EAE6397DD4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D424391F-4D64-DE20-8ABC-75EB1B7417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7566C7-CBFC-413D-A89E-8C012BBF71C3}" type="datetimeFigureOut">
              <a:rPr lang="fr-FR" smtClean="0"/>
              <a:t>01/02/2024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13E71EE7-79E4-2874-CEE0-BD281F6BB4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25BA9A83-D28E-2B78-84FA-390E51CBEF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2891C-8419-4580-A612-CE429E3C45B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308794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E953E027-99F8-56EE-0F73-48A6440A90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7566C7-CBFC-413D-A89E-8C012BBF71C3}" type="datetimeFigureOut">
              <a:rPr lang="fr-FR" smtClean="0"/>
              <a:t>01/02/2024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88109EC5-10DB-EB8D-4402-30A535767B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2566E51-365C-197A-6CD9-823E61B3E2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2891C-8419-4580-A612-CE429E3C45B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900318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3D1D52E-D714-CA38-5964-D907914C19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56B8146C-64E7-E372-C8E9-B781DAF307F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10CF572D-EB64-54E5-354D-662F1C7DAA6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CA13EC-6E6C-BDB3-1E62-EABE68AE64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7566C7-CBFC-413D-A89E-8C012BBF71C3}" type="datetimeFigureOut">
              <a:rPr lang="fr-FR" smtClean="0"/>
              <a:t>01/02/2024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FCD1B1F-0312-2283-FF84-E0A9482160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34DFD815-C285-AE19-E297-378B25BA41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2891C-8419-4580-A612-CE429E3C45B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328961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FFB374C-C5CC-78EC-1455-7D61EB9BB3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5E450BD4-A1BB-01EF-8EC6-4D92ABAB323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4940961D-222D-C494-4FD8-C4F9EC5C237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468BC1F1-5B6B-7527-E105-EBB95503C7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7566C7-CBFC-413D-A89E-8C012BBF71C3}" type="datetimeFigureOut">
              <a:rPr lang="fr-FR" smtClean="0"/>
              <a:t>01/02/2024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994C7EA6-90D1-FE7F-F70D-624832DDB2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05BA0EDC-3EB1-266E-5F97-55AFEF0D7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2891C-8419-4580-A612-CE429E3C45B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459070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4103779-43B2-21B0-160A-CE59012D19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80934DC3-4228-8D6D-F116-AD4620EB417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939B9952-7693-0426-E88B-1131A430B31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97566C7-CBFC-413D-A89E-8C012BBF71C3}" type="datetimeFigureOut">
              <a:rPr lang="fr-FR" smtClean="0"/>
              <a:t>01/02/2024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50B29-E8A2-4B31-50C3-013D4E17737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FAE6461-6496-5343-BAC7-0F14B5960FF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C8F2891C-8419-4580-A612-CE429E3C45B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614345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7" Type="http://schemas.openxmlformats.org/officeDocument/2006/relationships/image" Target="../media/image6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phique 4" descr="Réseau contour">
            <a:extLst>
              <a:ext uri="{FF2B5EF4-FFF2-40B4-BE49-F238E27FC236}">
                <a16:creationId xmlns:a16="http://schemas.microsoft.com/office/drawing/2014/main" id="{1E24B267-D890-DCF4-34EA-63068AE3A6A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757265" y="1432249"/>
            <a:ext cx="1461796" cy="1461796"/>
          </a:xfrm>
          <a:prstGeom prst="rect">
            <a:avLst/>
          </a:prstGeom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466D8DB6-D7FF-5A73-9574-FB61DCCF6CD3}"/>
              </a:ext>
            </a:extLst>
          </p:cNvPr>
          <p:cNvSpPr txBox="1"/>
          <p:nvPr/>
        </p:nvSpPr>
        <p:spPr>
          <a:xfrm>
            <a:off x="1598701" y="2782669"/>
            <a:ext cx="177892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/>
              <a:t>Domaine du CHU de Rennes</a:t>
            </a:r>
          </a:p>
        </p:txBody>
      </p:sp>
      <p:pic>
        <p:nvPicPr>
          <p:cNvPr id="8" name="Graphique 7" descr="Ordinateur contour">
            <a:extLst>
              <a:ext uri="{FF2B5EF4-FFF2-40B4-BE49-F238E27FC236}">
                <a16:creationId xmlns:a16="http://schemas.microsoft.com/office/drawing/2014/main" id="{9BFDD1BB-23EC-2ABF-A881-10E2394E2CD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6096000" y="2049087"/>
            <a:ext cx="914400" cy="914400"/>
          </a:xfrm>
          <a:prstGeom prst="rect">
            <a:avLst/>
          </a:prstGeom>
        </p:spPr>
      </p:pic>
      <p:sp>
        <p:nvSpPr>
          <p:cNvPr id="9" name="ZoneTexte 8">
            <a:extLst>
              <a:ext uri="{FF2B5EF4-FFF2-40B4-BE49-F238E27FC236}">
                <a16:creationId xmlns:a16="http://schemas.microsoft.com/office/drawing/2014/main" id="{C8AF0C60-4A84-1810-2299-EAAFFF3CEF00}"/>
              </a:ext>
            </a:extLst>
          </p:cNvPr>
          <p:cNvSpPr txBox="1"/>
          <p:nvPr/>
        </p:nvSpPr>
        <p:spPr>
          <a:xfrm>
            <a:off x="6282933" y="2894045"/>
            <a:ext cx="54053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/>
              <a:t>PC ?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C925BF44-5A56-C629-F63E-AD7937B65B46}"/>
              </a:ext>
            </a:extLst>
          </p:cNvPr>
          <p:cNvSpPr txBox="1"/>
          <p:nvPr/>
        </p:nvSpPr>
        <p:spPr>
          <a:xfrm>
            <a:off x="1027687" y="461187"/>
            <a:ext cx="91954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/>
              <a:t>Internet ?</a:t>
            </a:r>
          </a:p>
        </p:txBody>
      </p:sp>
      <p:pic>
        <p:nvPicPr>
          <p:cNvPr id="12" name="Graphique 11" descr="Monde avec un remplissage uni">
            <a:extLst>
              <a:ext uri="{FF2B5EF4-FFF2-40B4-BE49-F238E27FC236}">
                <a16:creationId xmlns:a16="http://schemas.microsoft.com/office/drawing/2014/main" id="{C27CCCE7-1E96-0438-AC68-D93B674BF3C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2030962" y="157875"/>
            <a:ext cx="914400" cy="914400"/>
          </a:xfrm>
          <a:prstGeom prst="rect">
            <a:avLst/>
          </a:prstGeom>
        </p:spPr>
      </p:pic>
      <p:cxnSp>
        <p:nvCxnSpPr>
          <p:cNvPr id="14" name="Connecteur droit 13">
            <a:extLst>
              <a:ext uri="{FF2B5EF4-FFF2-40B4-BE49-F238E27FC236}">
                <a16:creationId xmlns:a16="http://schemas.microsoft.com/office/drawing/2014/main" id="{44E605C9-EEF2-BFF2-DC3F-A9651685CA9D}"/>
              </a:ext>
            </a:extLst>
          </p:cNvPr>
          <p:cNvCxnSpPr>
            <a:cxnSpLocks/>
            <a:endCxn id="8" idx="1"/>
          </p:cNvCxnSpPr>
          <p:nvPr/>
        </p:nvCxnSpPr>
        <p:spPr>
          <a:xfrm>
            <a:off x="2945362" y="2049087"/>
            <a:ext cx="3150638" cy="45720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18801147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9</Words>
  <Application>Microsoft Office PowerPoint</Application>
  <PresentationFormat>Grand écran</PresentationFormat>
  <Paragraphs>3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Thème Office</vt:lpstr>
      <vt:lpstr>Présentation PowerPoint</vt:lpstr>
    </vt:vector>
  </TitlesOfParts>
  <Company>CHU-RENNES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BEDNARSKI Romain</dc:creator>
  <cp:lastModifiedBy>BEDNARSKI Romain</cp:lastModifiedBy>
  <cp:revision>1</cp:revision>
  <dcterms:created xsi:type="dcterms:W3CDTF">2024-02-01T10:17:52Z</dcterms:created>
  <dcterms:modified xsi:type="dcterms:W3CDTF">2024-02-01T10:21:45Z</dcterms:modified>
</cp:coreProperties>
</file>